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8"/>
  </p:handoutMasterIdLst>
  <p:sldIdLst>
    <p:sldId id="3044" r:id="rId3"/>
    <p:sldId id="3047" r:id="rId5"/>
    <p:sldId id="3048" r:id="rId6"/>
    <p:sldId id="3050" r:id="rId7"/>
  </p:sldIdLst>
  <p:sldSz cx="12192000" cy="6858000"/>
  <p:notesSz cx="6858000" cy="9144000"/>
  <p:embeddedFontLst>
    <p:embeddedFont>
      <p:font typeface="Malgun Gothic" panose="020B0503020000020004" charset="-127"/>
      <p:regular r:id="rId13"/>
    </p:embeddedFont>
    <p:embeddedFont>
      <p:font typeface="仿宋" panose="0201060906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  <p:embeddedFont>
      <p:font typeface="微软雅黑" panose="020B0503020204020204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Ltrack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FAADC"/>
    <a:srgbClr val="5B9BD5"/>
    <a:srgbClr val="D1E3F3"/>
    <a:srgbClr val="D6EDBC"/>
    <a:srgbClr val="7EC492"/>
    <a:srgbClr val="1CADE5"/>
    <a:srgbClr val="7DE2E7"/>
    <a:srgbClr val="1B9AA0"/>
    <a:srgbClr val="3B7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8.xml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Yaozhong Chen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/>
              <a:t>Yaozhong Chen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r>
              <a:rPr lang="zh-CN" altLang="en-US"/>
              <a:t>Yaozhong Chen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23875" y="6356350"/>
            <a:ext cx="2743200" cy="365125"/>
          </a:xfrm>
        </p:spPr>
        <p:txBody>
          <a:bodyPr/>
          <a:lstStyle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7161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59410" y="45720"/>
            <a:ext cx="10515600" cy="703580"/>
          </a:xfrm>
        </p:spPr>
        <p:txBody>
          <a:bodyPr/>
          <a:lstStyle>
            <a:lvl1pPr algn="l">
              <a:defRPr sz="3200">
                <a:latin typeface="Malgun Gothic" panose="020B0503020000020004" charset="-127"/>
                <a:ea typeface="Malgun Gothic" panose="020B0503020000020004" charset="-127"/>
              </a:defRPr>
            </a:lvl1pPr>
          </a:lstStyle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4955" y="912495"/>
            <a:ext cx="5181600" cy="836930"/>
          </a:xfrm>
        </p:spPr>
        <p:txBody>
          <a:bodyPr/>
          <a:lstStyle>
            <a:lvl1pPr>
              <a:buFont typeface="Wingdings" panose="05000000000000000000" charset="0"/>
              <a:buChar char="Ø"/>
              <a:defRPr>
                <a:latin typeface="+mn-lt"/>
                <a:ea typeface="仿宋" panose="02010609060101010101" charset="-122"/>
              </a:defRPr>
            </a:lvl1pPr>
            <a:lvl2pPr>
              <a:defRPr>
                <a:latin typeface="+mn-lt"/>
                <a:ea typeface="仿宋" panose="02010609060101010101" charset="-122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" y="644525"/>
            <a:ext cx="10681970" cy="9525"/>
          </a:xfrm>
          <a:prstGeom prst="line">
            <a:avLst/>
          </a:prstGeom>
          <a:ln w="66675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31445" y="673735"/>
            <a:ext cx="11729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华中师范大学微信图片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705" y="73025"/>
            <a:ext cx="516890" cy="516890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907161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image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1110" y="85725"/>
            <a:ext cx="964565" cy="504190"/>
          </a:xfrm>
          <a:prstGeom prst="rect">
            <a:avLst/>
          </a:prstGeom>
        </p:spPr>
      </p:pic>
      <p:sp>
        <p:nvSpPr>
          <p:cNvPr id="9" name="灯片编号占位符 4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47244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mtClean="0"/>
              <a:t>Y</a:t>
            </a:r>
            <a:r>
              <a:rPr lang="en-US" altLang="zh-CN" smtClean="0"/>
              <a:t>aozhong Chen</a:t>
            </a:r>
            <a:endParaRPr lang="zh-CN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7750" y="824230"/>
            <a:ext cx="9688830" cy="5728335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98120" y="814070"/>
            <a:ext cx="10681970" cy="9525"/>
          </a:xfrm>
          <a:prstGeom prst="line">
            <a:avLst/>
          </a:prstGeom>
          <a:ln w="66675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7145" y="833120"/>
            <a:ext cx="11729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724400" y="6343650"/>
            <a:ext cx="2743200" cy="365125"/>
          </a:xfrm>
        </p:spPr>
        <p:txBody>
          <a:bodyPr/>
          <a:lstStyle/>
          <a:p>
            <a:pPr algn="ctr"/>
            <a:r>
              <a:rPr lang="en-US" altLang="zh-CN" smtClean="0"/>
              <a:t>Y</a:t>
            </a:r>
            <a:r>
              <a:rPr lang="en-US" altLang="zh-CN" smtClean="0"/>
              <a:t>aozhong Chen</a:t>
            </a:r>
            <a:endParaRPr lang="zh-CN" altLang="en-US"/>
          </a:p>
        </p:txBody>
      </p:sp>
      <p:pic>
        <p:nvPicPr>
          <p:cNvPr id="7" name="图片 6" descr="华中师范大学微信图片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8150" y="28575"/>
            <a:ext cx="728980" cy="728980"/>
          </a:xfrm>
          <a:prstGeom prst="rect">
            <a:avLst/>
          </a:prstGeom>
        </p:spPr>
      </p:pic>
      <p:sp>
        <p:nvSpPr>
          <p:cNvPr id="28" name="矩形 27"/>
          <p:cNvSpPr/>
          <p:nvPr userDrawn="1">
            <p:custDataLst>
              <p:tags r:id="rId4"/>
            </p:custDataLst>
          </p:nvPr>
        </p:nvSpPr>
        <p:spPr>
          <a:xfrm>
            <a:off x="1489075" y="3937635"/>
            <a:ext cx="438150" cy="2614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5"/>
            </p:custDataLst>
          </p:nvPr>
        </p:nvSpPr>
        <p:spPr>
          <a:xfrm>
            <a:off x="1047750" y="842645"/>
            <a:ext cx="10645775" cy="593471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8565" y="1612265"/>
            <a:ext cx="4458335" cy="712470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32" name="图片 31" descr="images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98120" y="49530"/>
            <a:ext cx="1353820" cy="70739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45" y="-49530"/>
            <a:ext cx="10515600" cy="70358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033780" y="878205"/>
            <a:ext cx="5181600" cy="4351338"/>
          </a:xfrm>
        </p:spPr>
        <p:txBody>
          <a:bodyPr/>
          <a:lstStyle>
            <a:lvl1pPr>
              <a:buFont typeface="Wingdings" panose="05000000000000000000" charset="0"/>
              <a:buChar char="Ø"/>
              <a:defRPr/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  <a:p>
            <a:pPr lvl="0"/>
            <a:r>
              <a:rPr lang="en-US" altLang="zh-CN"/>
              <a:t>2</a:t>
            </a:r>
            <a:endParaRPr lang="en-US" altLang="zh-CN"/>
          </a:p>
          <a:p>
            <a:pPr lvl="0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856345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" y="644525"/>
            <a:ext cx="10681970" cy="9525"/>
          </a:xfrm>
          <a:prstGeom prst="line">
            <a:avLst/>
          </a:prstGeom>
          <a:ln w="66675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31445" y="673735"/>
            <a:ext cx="11729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华中师范大学微信图片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8705" y="73025"/>
            <a:ext cx="516890" cy="51689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7175" y="118110"/>
            <a:ext cx="10515600" cy="471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633585" y="6356350"/>
            <a:ext cx="2227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2044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tags" Target="../tags/tag4.xml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The distribution of eta and p_T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eta_distribu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845820"/>
            <a:ext cx="5176520" cy="4037965"/>
          </a:xfrm>
          <a:prstGeom prst="rect">
            <a:avLst/>
          </a:prstGeom>
        </p:spPr>
      </p:pic>
      <p:pic>
        <p:nvPicPr>
          <p:cNvPr id="16" name="图片 15" descr="p_T distributi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15710" y="845820"/>
            <a:ext cx="5257165" cy="40290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0745" y="50050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signal events: 5965</a:t>
            </a:r>
            <a:endParaRPr lang="en-US" altLang="zh-CN"/>
          </a:p>
          <a:p>
            <a:r>
              <a:rPr lang="en-US" altLang="zh-CN"/>
              <a:t>background events: 1980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The distribution of rapidity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图片 13" descr="Rapidity_distributi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9410" y="921385"/>
            <a:ext cx="5393690" cy="4191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9335" y="2159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关于</a:t>
            </a:r>
            <a:r>
              <a:rPr lang="en-US" altLang="zh-CN"/>
              <a:t>Rapidity=0</a:t>
            </a:r>
            <a:r>
              <a:rPr lang="zh-CN" altLang="en-US"/>
              <a:t>非对称</a:t>
            </a:r>
            <a:r>
              <a:rPr lang="zh-CN" altLang="en-US"/>
              <a:t>分布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6bcb5d264277cff736de404dc7a98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0675" y="925195"/>
            <a:ext cx="4027805" cy="384746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abe57155164a39c5c69b7d0df6b79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01065"/>
            <a:ext cx="4052570" cy="3871595"/>
          </a:xfrm>
          <a:prstGeom prst="rect">
            <a:avLst/>
          </a:prstGeom>
        </p:spPr>
      </p:pic>
      <p:pic>
        <p:nvPicPr>
          <p:cNvPr id="8" name="图片 7" descr="bef19f6d5d74d6d9f0640323d8c5fa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10" y="901065"/>
            <a:ext cx="3999865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c3d4b3177fbb215899344d91f7f24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956945"/>
            <a:ext cx="5443855" cy="416687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distribution of eta </a:t>
            </a:r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D997B5FA-0921-464F-AAE1-844C04324D75}" type="datetime1">
              <a:rPr lang="en-US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93d662e72eebbfa1563c4c6f5248d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90" y="898525"/>
            <a:ext cx="5625465" cy="428371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50595" y="5154930"/>
            <a:ext cx="6269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我在去年底产生的模拟数据：</a:t>
            </a:r>
            <a:r>
              <a:rPr lang="en-US" altLang="zh-CN"/>
              <a:t>All events: 1700.   </a:t>
            </a:r>
            <a:endParaRPr lang="en-US" altLang="zh-CN"/>
          </a:p>
          <a:p>
            <a:r>
              <a:rPr lang="zh-CN" altLang="en-US"/>
              <a:t>呈现对称</a:t>
            </a:r>
            <a:r>
              <a:rPr lang="zh-CN" altLang="en-US"/>
              <a:t>分布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6097,&quot;width&quot;:6382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NjdlMTcyNWMxMTY1MjcyYmZjMGM3N2I4M2U3M2MyZmEifQ=="/>
  <p:tag name="KSO_WPP_MARK_KEY" val="543c6afe-34b1-46e7-87b3-53717d2b0c66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WPS 演示</Application>
  <PresentationFormat>宽屏</PresentationFormat>
  <Paragraphs>30</Paragraphs>
  <Slides>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宋体</vt:lpstr>
      <vt:lpstr>Wingdings</vt:lpstr>
      <vt:lpstr>Malgun Gothic</vt:lpstr>
      <vt:lpstr>Wingdings</vt:lpstr>
      <vt:lpstr>仿宋</vt:lpstr>
      <vt:lpstr>Cambria Math</vt:lpstr>
      <vt:lpstr>Yu Gothic UI Semibold</vt:lpstr>
      <vt:lpstr>Calibri</vt:lpstr>
      <vt:lpstr>微软雅黑</vt:lpstr>
      <vt:lpstr>Arial Unicode MS</vt:lpstr>
      <vt:lpstr>Office 主题</vt:lpstr>
      <vt:lpstr>The distribution of eta </vt:lpstr>
      <vt:lpstr>The distribution of rapidity</vt:lpstr>
      <vt:lpstr>PowerPoint 演示文稿</vt:lpstr>
      <vt:lpstr>The distribution of eta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图神经网络做事件鉴别</dc:title>
  <dc:creator>ZLA</dc:creator>
  <cp:lastModifiedBy>天§幻@</cp:lastModifiedBy>
  <cp:revision>249</cp:revision>
  <dcterms:created xsi:type="dcterms:W3CDTF">2023-04-13T13:36:00Z</dcterms:created>
  <dcterms:modified xsi:type="dcterms:W3CDTF">2023-05-16T00:28:33Z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257F2317154E45A794D95667CA7C9F42_12</vt:lpwstr>
  </property>
  <property fmtid="{D5CDD505-2E9C-101B-9397-08002B2CF9AE}" pid="3" name="KSOProductBuildVer">
    <vt:lpwstr>2052-11.1.0.14309</vt:lpwstr>
  </property>
</Properties>
</file>